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392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08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69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442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95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7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69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81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059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2D577-2933-45D5-BECC-F1C9691FA0EC}" type="datetimeFigureOut">
              <a:rPr lang="en-US" smtClean="0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237A2-DD9F-47F9-85CD-8B98C5E61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9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1791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Pour rester en bonne forme et en bonne santé…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6730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Il faut que…						Il ne faut pas que tu…</a:t>
            </a:r>
            <a:endParaRPr lang="fr-FR" sz="40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335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Berlin Sans FB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2016-02-10T12:46:43Z</dcterms:created>
  <dcterms:modified xsi:type="dcterms:W3CDTF">2016-02-10T12:46:59Z</dcterms:modified>
</cp:coreProperties>
</file>